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8" autoAdjust="0"/>
    <p:restoredTop sz="79553" autoAdjust="0"/>
  </p:normalViewPr>
  <p:slideViewPr>
    <p:cSldViewPr snapToGrid="0">
      <p:cViewPr varScale="1">
        <p:scale>
          <a:sx n="61" d="100"/>
          <a:sy n="61" d="100"/>
        </p:scale>
        <p:origin x="370" y="432"/>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11/15/2024 3:36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11/15/2024 3:36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dotnet-presentations/dotnet-aspire-workshop</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Client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6297</Words>
  <Application>Microsoft Office PowerPoint</Application>
  <PresentationFormat>Widescreen</PresentationFormat>
  <Paragraphs>575</Paragraphs>
  <Slides>56</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8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Integrations</vt:lpstr>
      <vt:lpstr>Integrations Overview</vt:lpstr>
      <vt:lpstr>Hosting Integration</vt:lpstr>
      <vt:lpstr>Client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2024-11-15T23:36:47Z</dcterms:modified>
</cp:coreProperties>
</file>